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3" r:id="rId4"/>
    <p:sldId id="265" r:id="rId5"/>
    <p:sldId id="266" r:id="rId6"/>
    <p:sldId id="264"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snapToGrid="0">
      <p:cViewPr varScale="1">
        <p:scale>
          <a:sx n="62" d="100"/>
          <a:sy n="62" d="100"/>
        </p:scale>
        <p:origin x="102"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B6948-1CCE-463B-AF6C-3E09813FAE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74D783-AA50-4315-AAD5-912CBC565A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3D346-978E-4DB8-9621-4DB193087F69}"/>
              </a:ext>
            </a:extLst>
          </p:cNvPr>
          <p:cNvSpPr>
            <a:spLocks noGrp="1"/>
          </p:cNvSpPr>
          <p:nvPr>
            <p:ph type="dt" sz="half" idx="10"/>
          </p:nvPr>
        </p:nvSpPr>
        <p:spPr/>
        <p:txBody>
          <a:bodyPr/>
          <a:lstStyle/>
          <a:p>
            <a:fld id="{8232B9EE-FE30-482B-92FD-7FCF95ED4692}" type="datetimeFigureOut">
              <a:rPr lang="en-US" smtClean="0"/>
              <a:pPr/>
              <a:t>4/8/2020</a:t>
            </a:fld>
            <a:endParaRPr lang="en-US"/>
          </a:p>
        </p:txBody>
      </p:sp>
      <p:sp>
        <p:nvSpPr>
          <p:cNvPr id="5" name="Footer Placeholder 4">
            <a:extLst>
              <a:ext uri="{FF2B5EF4-FFF2-40B4-BE49-F238E27FC236}">
                <a16:creationId xmlns:a16="http://schemas.microsoft.com/office/drawing/2014/main" id="{1F3DD565-B297-449F-8DCD-8A205548D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39DE1-E8E2-41A9-B926-773E3B8B5C8C}"/>
              </a:ext>
            </a:extLst>
          </p:cNvPr>
          <p:cNvSpPr>
            <a:spLocks noGrp="1"/>
          </p:cNvSpPr>
          <p:nvPr>
            <p:ph type="sldNum" sz="quarter" idx="12"/>
          </p:nvPr>
        </p:nvSpPr>
        <p:spPr/>
        <p:txBody>
          <a:bodyPr/>
          <a:lstStyle/>
          <a:p>
            <a:fld id="{B48373DF-0429-4982-8DC2-A9BC66E43B18}" type="slidenum">
              <a:rPr lang="en-US" smtClean="0"/>
              <a:pPr/>
              <a:t>‹#›</a:t>
            </a:fld>
            <a:endParaRPr lang="en-US"/>
          </a:p>
        </p:txBody>
      </p:sp>
    </p:spTree>
    <p:extLst>
      <p:ext uri="{BB962C8B-B14F-4D97-AF65-F5344CB8AC3E}">
        <p14:creationId xmlns:p14="http://schemas.microsoft.com/office/powerpoint/2010/main" val="243372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1803-4326-43ED-AB72-BCB0D1F1E9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EA94B5-BF39-436E-BA87-AA05A0E92D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CE8C9-7B33-4393-A036-AC1C13C67C79}"/>
              </a:ext>
            </a:extLst>
          </p:cNvPr>
          <p:cNvSpPr>
            <a:spLocks noGrp="1"/>
          </p:cNvSpPr>
          <p:nvPr>
            <p:ph type="dt" sz="half" idx="10"/>
          </p:nvPr>
        </p:nvSpPr>
        <p:spPr/>
        <p:txBody>
          <a:bodyPr/>
          <a:lstStyle/>
          <a:p>
            <a:fld id="{8232B9EE-FE30-482B-92FD-7FCF95ED4692}" type="datetimeFigureOut">
              <a:rPr lang="en-US" smtClean="0"/>
              <a:pPr/>
              <a:t>4/8/2020</a:t>
            </a:fld>
            <a:endParaRPr lang="en-US"/>
          </a:p>
        </p:txBody>
      </p:sp>
      <p:sp>
        <p:nvSpPr>
          <p:cNvPr id="5" name="Footer Placeholder 4">
            <a:extLst>
              <a:ext uri="{FF2B5EF4-FFF2-40B4-BE49-F238E27FC236}">
                <a16:creationId xmlns:a16="http://schemas.microsoft.com/office/drawing/2014/main" id="{623ACED1-D272-4BFF-8BA4-90C2F5812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E3F25-BAD4-4E16-8D22-23A6226E594F}"/>
              </a:ext>
            </a:extLst>
          </p:cNvPr>
          <p:cNvSpPr>
            <a:spLocks noGrp="1"/>
          </p:cNvSpPr>
          <p:nvPr>
            <p:ph type="sldNum" sz="quarter" idx="12"/>
          </p:nvPr>
        </p:nvSpPr>
        <p:spPr/>
        <p:txBody>
          <a:bodyPr/>
          <a:lstStyle/>
          <a:p>
            <a:fld id="{B48373DF-0429-4982-8DC2-A9BC66E43B18}" type="slidenum">
              <a:rPr lang="en-US" smtClean="0"/>
              <a:pPr/>
              <a:t>‹#›</a:t>
            </a:fld>
            <a:endParaRPr lang="en-US"/>
          </a:p>
        </p:txBody>
      </p:sp>
    </p:spTree>
    <p:extLst>
      <p:ext uri="{BB962C8B-B14F-4D97-AF65-F5344CB8AC3E}">
        <p14:creationId xmlns:p14="http://schemas.microsoft.com/office/powerpoint/2010/main" val="238517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CB3EA1-1FEF-426A-B89D-76D1B3C6E3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D0251B-E536-48A5-BEBD-84088799AC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3EF92-E1A6-4F31-B985-3A33D8523B25}"/>
              </a:ext>
            </a:extLst>
          </p:cNvPr>
          <p:cNvSpPr>
            <a:spLocks noGrp="1"/>
          </p:cNvSpPr>
          <p:nvPr>
            <p:ph type="dt" sz="half" idx="10"/>
          </p:nvPr>
        </p:nvSpPr>
        <p:spPr/>
        <p:txBody>
          <a:bodyPr/>
          <a:lstStyle/>
          <a:p>
            <a:fld id="{8232B9EE-FE30-482B-92FD-7FCF95ED4692}" type="datetimeFigureOut">
              <a:rPr lang="en-US" smtClean="0"/>
              <a:pPr/>
              <a:t>4/8/2020</a:t>
            </a:fld>
            <a:endParaRPr lang="en-US"/>
          </a:p>
        </p:txBody>
      </p:sp>
      <p:sp>
        <p:nvSpPr>
          <p:cNvPr id="5" name="Footer Placeholder 4">
            <a:extLst>
              <a:ext uri="{FF2B5EF4-FFF2-40B4-BE49-F238E27FC236}">
                <a16:creationId xmlns:a16="http://schemas.microsoft.com/office/drawing/2014/main" id="{1D42379D-A3DE-4F1B-9704-90062B9F5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2B645-FB72-4A6C-A023-FE5907DF5FE3}"/>
              </a:ext>
            </a:extLst>
          </p:cNvPr>
          <p:cNvSpPr>
            <a:spLocks noGrp="1"/>
          </p:cNvSpPr>
          <p:nvPr>
            <p:ph type="sldNum" sz="quarter" idx="12"/>
          </p:nvPr>
        </p:nvSpPr>
        <p:spPr/>
        <p:txBody>
          <a:bodyPr/>
          <a:lstStyle/>
          <a:p>
            <a:fld id="{B48373DF-0429-4982-8DC2-A9BC66E43B18}" type="slidenum">
              <a:rPr lang="en-US" smtClean="0"/>
              <a:pPr/>
              <a:t>‹#›</a:t>
            </a:fld>
            <a:endParaRPr lang="en-US"/>
          </a:p>
        </p:txBody>
      </p:sp>
    </p:spTree>
    <p:extLst>
      <p:ext uri="{BB962C8B-B14F-4D97-AF65-F5344CB8AC3E}">
        <p14:creationId xmlns:p14="http://schemas.microsoft.com/office/powerpoint/2010/main" val="300584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FE62-2B04-429D-AE6F-0F2D18550F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9D54F-C15B-423A-BF58-934BF1ECAD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1BA77-1B7F-4962-B31B-F2C186BCC128}"/>
              </a:ext>
            </a:extLst>
          </p:cNvPr>
          <p:cNvSpPr>
            <a:spLocks noGrp="1"/>
          </p:cNvSpPr>
          <p:nvPr>
            <p:ph type="dt" sz="half" idx="10"/>
          </p:nvPr>
        </p:nvSpPr>
        <p:spPr/>
        <p:txBody>
          <a:bodyPr/>
          <a:lstStyle/>
          <a:p>
            <a:fld id="{8232B9EE-FE30-482B-92FD-7FCF95ED4692}" type="datetimeFigureOut">
              <a:rPr lang="en-US" smtClean="0"/>
              <a:pPr/>
              <a:t>4/8/2020</a:t>
            </a:fld>
            <a:endParaRPr lang="en-US"/>
          </a:p>
        </p:txBody>
      </p:sp>
      <p:sp>
        <p:nvSpPr>
          <p:cNvPr id="5" name="Footer Placeholder 4">
            <a:extLst>
              <a:ext uri="{FF2B5EF4-FFF2-40B4-BE49-F238E27FC236}">
                <a16:creationId xmlns:a16="http://schemas.microsoft.com/office/drawing/2014/main" id="{D75E5E3A-93FD-472A-A087-1454CCCE6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321C6-173A-4B54-84D7-94B40142546A}"/>
              </a:ext>
            </a:extLst>
          </p:cNvPr>
          <p:cNvSpPr>
            <a:spLocks noGrp="1"/>
          </p:cNvSpPr>
          <p:nvPr>
            <p:ph type="sldNum" sz="quarter" idx="12"/>
          </p:nvPr>
        </p:nvSpPr>
        <p:spPr/>
        <p:txBody>
          <a:bodyPr/>
          <a:lstStyle/>
          <a:p>
            <a:fld id="{B48373DF-0429-4982-8DC2-A9BC66E43B18}" type="slidenum">
              <a:rPr lang="en-US" smtClean="0"/>
              <a:pPr/>
              <a:t>‹#›</a:t>
            </a:fld>
            <a:endParaRPr lang="en-US"/>
          </a:p>
        </p:txBody>
      </p:sp>
    </p:spTree>
    <p:extLst>
      <p:ext uri="{BB962C8B-B14F-4D97-AF65-F5344CB8AC3E}">
        <p14:creationId xmlns:p14="http://schemas.microsoft.com/office/powerpoint/2010/main" val="349469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1874-2240-41E5-9F93-B50A9F0292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04DE3A-ED4C-40EE-99C3-0D8C73C85C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2011B2-F5F7-43C7-B492-4794035D1737}"/>
              </a:ext>
            </a:extLst>
          </p:cNvPr>
          <p:cNvSpPr>
            <a:spLocks noGrp="1"/>
          </p:cNvSpPr>
          <p:nvPr>
            <p:ph type="dt" sz="half" idx="10"/>
          </p:nvPr>
        </p:nvSpPr>
        <p:spPr/>
        <p:txBody>
          <a:bodyPr/>
          <a:lstStyle/>
          <a:p>
            <a:fld id="{8232B9EE-FE30-482B-92FD-7FCF95ED4692}" type="datetimeFigureOut">
              <a:rPr lang="en-US" smtClean="0"/>
              <a:pPr/>
              <a:t>4/8/2020</a:t>
            </a:fld>
            <a:endParaRPr lang="en-US"/>
          </a:p>
        </p:txBody>
      </p:sp>
      <p:sp>
        <p:nvSpPr>
          <p:cNvPr id="5" name="Footer Placeholder 4">
            <a:extLst>
              <a:ext uri="{FF2B5EF4-FFF2-40B4-BE49-F238E27FC236}">
                <a16:creationId xmlns:a16="http://schemas.microsoft.com/office/drawing/2014/main" id="{EC6BD284-7CD9-416F-BD33-F556777A9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4C486-E2F1-4B93-807E-094E46CBEF98}"/>
              </a:ext>
            </a:extLst>
          </p:cNvPr>
          <p:cNvSpPr>
            <a:spLocks noGrp="1"/>
          </p:cNvSpPr>
          <p:nvPr>
            <p:ph type="sldNum" sz="quarter" idx="12"/>
          </p:nvPr>
        </p:nvSpPr>
        <p:spPr/>
        <p:txBody>
          <a:bodyPr/>
          <a:lstStyle/>
          <a:p>
            <a:fld id="{B48373DF-0429-4982-8DC2-A9BC66E43B18}" type="slidenum">
              <a:rPr lang="en-US" smtClean="0"/>
              <a:pPr/>
              <a:t>‹#›</a:t>
            </a:fld>
            <a:endParaRPr lang="en-US"/>
          </a:p>
        </p:txBody>
      </p:sp>
    </p:spTree>
    <p:extLst>
      <p:ext uri="{BB962C8B-B14F-4D97-AF65-F5344CB8AC3E}">
        <p14:creationId xmlns:p14="http://schemas.microsoft.com/office/powerpoint/2010/main" val="288074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9024-03BA-43BD-9C82-F7E34FD184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2B3A5D-93CA-4AA2-8763-564E48F075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9CE92A-EF99-4E29-A765-CEB2F0FCFE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A3C3CC-7478-48D8-B351-D42EACF0A566}"/>
              </a:ext>
            </a:extLst>
          </p:cNvPr>
          <p:cNvSpPr>
            <a:spLocks noGrp="1"/>
          </p:cNvSpPr>
          <p:nvPr>
            <p:ph type="dt" sz="half" idx="10"/>
          </p:nvPr>
        </p:nvSpPr>
        <p:spPr/>
        <p:txBody>
          <a:bodyPr/>
          <a:lstStyle/>
          <a:p>
            <a:fld id="{8232B9EE-FE30-482B-92FD-7FCF95ED4692}" type="datetimeFigureOut">
              <a:rPr lang="en-US" smtClean="0"/>
              <a:pPr/>
              <a:t>4/8/2020</a:t>
            </a:fld>
            <a:endParaRPr lang="en-US"/>
          </a:p>
        </p:txBody>
      </p:sp>
      <p:sp>
        <p:nvSpPr>
          <p:cNvPr id="6" name="Footer Placeholder 5">
            <a:extLst>
              <a:ext uri="{FF2B5EF4-FFF2-40B4-BE49-F238E27FC236}">
                <a16:creationId xmlns:a16="http://schemas.microsoft.com/office/drawing/2014/main" id="{6F09A5FB-56D2-4C46-8441-43359861F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F3E930-DB1B-4737-8570-6CEEC911C6C2}"/>
              </a:ext>
            </a:extLst>
          </p:cNvPr>
          <p:cNvSpPr>
            <a:spLocks noGrp="1"/>
          </p:cNvSpPr>
          <p:nvPr>
            <p:ph type="sldNum" sz="quarter" idx="12"/>
          </p:nvPr>
        </p:nvSpPr>
        <p:spPr/>
        <p:txBody>
          <a:bodyPr/>
          <a:lstStyle/>
          <a:p>
            <a:fld id="{B48373DF-0429-4982-8DC2-A9BC66E43B18}" type="slidenum">
              <a:rPr lang="en-US" smtClean="0"/>
              <a:pPr/>
              <a:t>‹#›</a:t>
            </a:fld>
            <a:endParaRPr lang="en-US"/>
          </a:p>
        </p:txBody>
      </p:sp>
    </p:spTree>
    <p:extLst>
      <p:ext uri="{BB962C8B-B14F-4D97-AF65-F5344CB8AC3E}">
        <p14:creationId xmlns:p14="http://schemas.microsoft.com/office/powerpoint/2010/main" val="218683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6865-06A4-46DC-8B7E-58C076697B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0D8E00-6F17-4F90-B986-AADAFC9B1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EF983A-33EA-4FD2-BACF-363FBE9A1A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96F621-0991-416C-8E15-0E5250BC3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478D4-C6CD-4FF9-8AC3-FBCD6C9D48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0BD9E-87E4-45B7-8392-9F52084E6477}"/>
              </a:ext>
            </a:extLst>
          </p:cNvPr>
          <p:cNvSpPr>
            <a:spLocks noGrp="1"/>
          </p:cNvSpPr>
          <p:nvPr>
            <p:ph type="dt" sz="half" idx="10"/>
          </p:nvPr>
        </p:nvSpPr>
        <p:spPr/>
        <p:txBody>
          <a:bodyPr/>
          <a:lstStyle/>
          <a:p>
            <a:fld id="{8232B9EE-FE30-482B-92FD-7FCF95ED4692}" type="datetimeFigureOut">
              <a:rPr lang="en-US" smtClean="0"/>
              <a:pPr/>
              <a:t>4/8/2020</a:t>
            </a:fld>
            <a:endParaRPr lang="en-US"/>
          </a:p>
        </p:txBody>
      </p:sp>
      <p:sp>
        <p:nvSpPr>
          <p:cNvPr id="8" name="Footer Placeholder 7">
            <a:extLst>
              <a:ext uri="{FF2B5EF4-FFF2-40B4-BE49-F238E27FC236}">
                <a16:creationId xmlns:a16="http://schemas.microsoft.com/office/drawing/2014/main" id="{BCF0E878-8849-4FD4-9CDB-F3820D7604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DAAFA-A0C1-468C-A4D7-B206769D6FDE}"/>
              </a:ext>
            </a:extLst>
          </p:cNvPr>
          <p:cNvSpPr>
            <a:spLocks noGrp="1"/>
          </p:cNvSpPr>
          <p:nvPr>
            <p:ph type="sldNum" sz="quarter" idx="12"/>
          </p:nvPr>
        </p:nvSpPr>
        <p:spPr/>
        <p:txBody>
          <a:bodyPr/>
          <a:lstStyle/>
          <a:p>
            <a:fld id="{B48373DF-0429-4982-8DC2-A9BC66E43B18}" type="slidenum">
              <a:rPr lang="en-US" smtClean="0"/>
              <a:pPr/>
              <a:t>‹#›</a:t>
            </a:fld>
            <a:endParaRPr lang="en-US"/>
          </a:p>
        </p:txBody>
      </p:sp>
    </p:spTree>
    <p:extLst>
      <p:ext uri="{BB962C8B-B14F-4D97-AF65-F5344CB8AC3E}">
        <p14:creationId xmlns:p14="http://schemas.microsoft.com/office/powerpoint/2010/main" val="229935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BFB61-7B49-467F-B7DA-80D064C47F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8986D4-DE59-4B0D-9527-A43EEC9D012F}"/>
              </a:ext>
            </a:extLst>
          </p:cNvPr>
          <p:cNvSpPr>
            <a:spLocks noGrp="1"/>
          </p:cNvSpPr>
          <p:nvPr>
            <p:ph type="dt" sz="half" idx="10"/>
          </p:nvPr>
        </p:nvSpPr>
        <p:spPr/>
        <p:txBody>
          <a:bodyPr/>
          <a:lstStyle/>
          <a:p>
            <a:fld id="{8232B9EE-FE30-482B-92FD-7FCF95ED4692}" type="datetimeFigureOut">
              <a:rPr lang="en-US" smtClean="0"/>
              <a:pPr/>
              <a:t>4/8/2020</a:t>
            </a:fld>
            <a:endParaRPr lang="en-US"/>
          </a:p>
        </p:txBody>
      </p:sp>
      <p:sp>
        <p:nvSpPr>
          <p:cNvPr id="4" name="Footer Placeholder 3">
            <a:extLst>
              <a:ext uri="{FF2B5EF4-FFF2-40B4-BE49-F238E27FC236}">
                <a16:creationId xmlns:a16="http://schemas.microsoft.com/office/drawing/2014/main" id="{ED463ADE-1FCF-4DFB-AFA0-8D67932D5C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DDE91B-B250-4628-A0B0-E5808897FFA3}"/>
              </a:ext>
            </a:extLst>
          </p:cNvPr>
          <p:cNvSpPr>
            <a:spLocks noGrp="1"/>
          </p:cNvSpPr>
          <p:nvPr>
            <p:ph type="sldNum" sz="quarter" idx="12"/>
          </p:nvPr>
        </p:nvSpPr>
        <p:spPr/>
        <p:txBody>
          <a:bodyPr/>
          <a:lstStyle/>
          <a:p>
            <a:fld id="{B48373DF-0429-4982-8DC2-A9BC66E43B18}" type="slidenum">
              <a:rPr lang="en-US" smtClean="0"/>
              <a:pPr/>
              <a:t>‹#›</a:t>
            </a:fld>
            <a:endParaRPr lang="en-US"/>
          </a:p>
        </p:txBody>
      </p:sp>
    </p:spTree>
    <p:extLst>
      <p:ext uri="{BB962C8B-B14F-4D97-AF65-F5344CB8AC3E}">
        <p14:creationId xmlns:p14="http://schemas.microsoft.com/office/powerpoint/2010/main" val="19881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EBD2B6-C8BA-440B-AE68-4B35F7FF972B}"/>
              </a:ext>
            </a:extLst>
          </p:cNvPr>
          <p:cNvSpPr>
            <a:spLocks noGrp="1"/>
          </p:cNvSpPr>
          <p:nvPr>
            <p:ph type="dt" sz="half" idx="10"/>
          </p:nvPr>
        </p:nvSpPr>
        <p:spPr/>
        <p:txBody>
          <a:bodyPr/>
          <a:lstStyle/>
          <a:p>
            <a:fld id="{8232B9EE-FE30-482B-92FD-7FCF95ED4692}" type="datetimeFigureOut">
              <a:rPr lang="en-US" smtClean="0"/>
              <a:pPr/>
              <a:t>4/8/2020</a:t>
            </a:fld>
            <a:endParaRPr lang="en-US"/>
          </a:p>
        </p:txBody>
      </p:sp>
      <p:sp>
        <p:nvSpPr>
          <p:cNvPr id="3" name="Footer Placeholder 2">
            <a:extLst>
              <a:ext uri="{FF2B5EF4-FFF2-40B4-BE49-F238E27FC236}">
                <a16:creationId xmlns:a16="http://schemas.microsoft.com/office/drawing/2014/main" id="{8534837C-3BC5-45B0-99E3-87B56B8450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C67C32-D715-4EE1-B6E7-74C9725563EE}"/>
              </a:ext>
            </a:extLst>
          </p:cNvPr>
          <p:cNvSpPr>
            <a:spLocks noGrp="1"/>
          </p:cNvSpPr>
          <p:nvPr>
            <p:ph type="sldNum" sz="quarter" idx="12"/>
          </p:nvPr>
        </p:nvSpPr>
        <p:spPr/>
        <p:txBody>
          <a:bodyPr/>
          <a:lstStyle/>
          <a:p>
            <a:fld id="{B48373DF-0429-4982-8DC2-A9BC66E43B18}" type="slidenum">
              <a:rPr lang="en-US" smtClean="0"/>
              <a:pPr/>
              <a:t>‹#›</a:t>
            </a:fld>
            <a:endParaRPr lang="en-US"/>
          </a:p>
        </p:txBody>
      </p:sp>
    </p:spTree>
    <p:extLst>
      <p:ext uri="{BB962C8B-B14F-4D97-AF65-F5344CB8AC3E}">
        <p14:creationId xmlns:p14="http://schemas.microsoft.com/office/powerpoint/2010/main" val="94883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A8C9-3A2F-487F-B9C3-0C4352244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2F7BD5-CF20-44D9-928F-6FDFB7DEF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9794E4-3CB8-4640-9FEE-D379CCBBD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78741C-1838-4EC1-8974-262321B4562D}"/>
              </a:ext>
            </a:extLst>
          </p:cNvPr>
          <p:cNvSpPr>
            <a:spLocks noGrp="1"/>
          </p:cNvSpPr>
          <p:nvPr>
            <p:ph type="dt" sz="half" idx="10"/>
          </p:nvPr>
        </p:nvSpPr>
        <p:spPr/>
        <p:txBody>
          <a:bodyPr/>
          <a:lstStyle/>
          <a:p>
            <a:fld id="{8232B9EE-FE30-482B-92FD-7FCF95ED4692}" type="datetimeFigureOut">
              <a:rPr lang="en-US" smtClean="0"/>
              <a:pPr/>
              <a:t>4/8/2020</a:t>
            </a:fld>
            <a:endParaRPr lang="en-US"/>
          </a:p>
        </p:txBody>
      </p:sp>
      <p:sp>
        <p:nvSpPr>
          <p:cNvPr id="6" name="Footer Placeholder 5">
            <a:extLst>
              <a:ext uri="{FF2B5EF4-FFF2-40B4-BE49-F238E27FC236}">
                <a16:creationId xmlns:a16="http://schemas.microsoft.com/office/drawing/2014/main" id="{1BAD3A82-9B86-4AED-B6DD-3D8D5BD75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C90C0A-094F-41B4-BA91-E9064D8562C7}"/>
              </a:ext>
            </a:extLst>
          </p:cNvPr>
          <p:cNvSpPr>
            <a:spLocks noGrp="1"/>
          </p:cNvSpPr>
          <p:nvPr>
            <p:ph type="sldNum" sz="quarter" idx="12"/>
          </p:nvPr>
        </p:nvSpPr>
        <p:spPr/>
        <p:txBody>
          <a:bodyPr/>
          <a:lstStyle/>
          <a:p>
            <a:fld id="{B48373DF-0429-4982-8DC2-A9BC66E43B18}" type="slidenum">
              <a:rPr lang="en-US" smtClean="0"/>
              <a:pPr/>
              <a:t>‹#›</a:t>
            </a:fld>
            <a:endParaRPr lang="en-US"/>
          </a:p>
        </p:txBody>
      </p:sp>
    </p:spTree>
    <p:extLst>
      <p:ext uri="{BB962C8B-B14F-4D97-AF65-F5344CB8AC3E}">
        <p14:creationId xmlns:p14="http://schemas.microsoft.com/office/powerpoint/2010/main" val="1699868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9AC9-938F-4C56-8303-879E219826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54E874-7DD2-4CD9-8E4A-31A1544CCD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4276DC-C9DF-442C-ABD4-BD8999C7E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2E1FD9-D40F-4F14-8FF7-EB23A2ECB70A}"/>
              </a:ext>
            </a:extLst>
          </p:cNvPr>
          <p:cNvSpPr>
            <a:spLocks noGrp="1"/>
          </p:cNvSpPr>
          <p:nvPr>
            <p:ph type="dt" sz="half" idx="10"/>
          </p:nvPr>
        </p:nvSpPr>
        <p:spPr/>
        <p:txBody>
          <a:bodyPr/>
          <a:lstStyle/>
          <a:p>
            <a:fld id="{8232B9EE-FE30-482B-92FD-7FCF95ED4692}" type="datetimeFigureOut">
              <a:rPr lang="en-US" smtClean="0"/>
              <a:pPr/>
              <a:t>4/8/2020</a:t>
            </a:fld>
            <a:endParaRPr lang="en-US"/>
          </a:p>
        </p:txBody>
      </p:sp>
      <p:sp>
        <p:nvSpPr>
          <p:cNvPr id="6" name="Footer Placeholder 5">
            <a:extLst>
              <a:ext uri="{FF2B5EF4-FFF2-40B4-BE49-F238E27FC236}">
                <a16:creationId xmlns:a16="http://schemas.microsoft.com/office/drawing/2014/main" id="{0EC1C826-1902-40C6-A72C-2DF1C4010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D4FB4-4EF6-4E8C-9A79-68521A871E34}"/>
              </a:ext>
            </a:extLst>
          </p:cNvPr>
          <p:cNvSpPr>
            <a:spLocks noGrp="1"/>
          </p:cNvSpPr>
          <p:nvPr>
            <p:ph type="sldNum" sz="quarter" idx="12"/>
          </p:nvPr>
        </p:nvSpPr>
        <p:spPr/>
        <p:txBody>
          <a:bodyPr/>
          <a:lstStyle/>
          <a:p>
            <a:fld id="{B48373DF-0429-4982-8DC2-A9BC66E43B18}" type="slidenum">
              <a:rPr lang="en-US" smtClean="0"/>
              <a:pPr/>
              <a:t>‹#›</a:t>
            </a:fld>
            <a:endParaRPr lang="en-US"/>
          </a:p>
        </p:txBody>
      </p:sp>
    </p:spTree>
    <p:extLst>
      <p:ext uri="{BB962C8B-B14F-4D97-AF65-F5344CB8AC3E}">
        <p14:creationId xmlns:p14="http://schemas.microsoft.com/office/powerpoint/2010/main" val="258948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89230A-36A3-4B31-A3F6-84FC747469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A5A5D1-1F88-435F-A0C6-1199553BF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173C7-1919-4A25-AF4F-CD80BED1D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2B9EE-FE30-482B-92FD-7FCF95ED4692}" type="datetimeFigureOut">
              <a:rPr lang="en-US" smtClean="0"/>
              <a:pPr/>
              <a:t>4/8/2020</a:t>
            </a:fld>
            <a:endParaRPr lang="en-US"/>
          </a:p>
        </p:txBody>
      </p:sp>
      <p:sp>
        <p:nvSpPr>
          <p:cNvPr id="5" name="Footer Placeholder 4">
            <a:extLst>
              <a:ext uri="{FF2B5EF4-FFF2-40B4-BE49-F238E27FC236}">
                <a16:creationId xmlns:a16="http://schemas.microsoft.com/office/drawing/2014/main" id="{D6E9E413-78CB-4EC4-A198-83501A446B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09533D-C2C9-4741-8E99-ADEF58734A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373DF-0429-4982-8DC2-A9BC66E43B18}" type="slidenum">
              <a:rPr lang="en-US" smtClean="0"/>
              <a:pPr/>
              <a:t>‹#›</a:t>
            </a:fld>
            <a:endParaRPr lang="en-US"/>
          </a:p>
        </p:txBody>
      </p:sp>
    </p:spTree>
    <p:extLst>
      <p:ext uri="{BB962C8B-B14F-4D97-AF65-F5344CB8AC3E}">
        <p14:creationId xmlns:p14="http://schemas.microsoft.com/office/powerpoint/2010/main" val="809098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3" name="Content Placeholder 15">
            <a:extLst>
              <a:ext uri="{FF2B5EF4-FFF2-40B4-BE49-F238E27FC236}">
                <a16:creationId xmlns:a16="http://schemas.microsoft.com/office/drawing/2014/main" id="{8234A5DE-FF22-45D6-981D-721FD6317DA0}"/>
              </a:ext>
            </a:extLst>
          </p:cNvPr>
          <p:cNvSpPr>
            <a:spLocks noGrp="1"/>
          </p:cNvSpPr>
          <p:nvPr>
            <p:ph idx="1"/>
          </p:nvPr>
        </p:nvSpPr>
        <p:spPr>
          <a:xfrm>
            <a:off x="201479" y="722376"/>
            <a:ext cx="4272136" cy="5506358"/>
          </a:xfrm>
        </p:spPr>
        <p:txBody>
          <a:bodyPr>
            <a:normAutofit fontScale="62500" lnSpcReduction="20000"/>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lgn="ctr">
              <a:lnSpc>
                <a:spcPct val="170000"/>
              </a:lnSpc>
              <a:buNone/>
            </a:pPr>
            <a:r>
              <a:rPr lang="en-US" sz="4600" dirty="0"/>
              <a:t>COVID-19 </a:t>
            </a:r>
          </a:p>
          <a:p>
            <a:pPr marL="0" indent="0" algn="ctr">
              <a:lnSpc>
                <a:spcPct val="170000"/>
              </a:lnSpc>
              <a:buNone/>
            </a:pPr>
            <a:r>
              <a:rPr lang="hi-IN" sz="4600" dirty="0"/>
              <a:t>बच्चों का संरक्षण</a:t>
            </a:r>
            <a:endParaRPr lang="en-US" sz="46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4000" dirty="0"/>
          </a:p>
          <a:p>
            <a:pPr marL="0" indent="0" algn="r">
              <a:buNone/>
            </a:pPr>
            <a:r>
              <a:rPr lang="hi-IN" sz="4000" dirty="0"/>
              <a:t>यूनिसेफ, मध्य प्रदेश </a:t>
            </a:r>
            <a:endParaRPr lang="en-US" sz="4000" dirty="0"/>
          </a:p>
          <a:p>
            <a:pPr marL="0" indent="0">
              <a:buNone/>
            </a:pPr>
            <a:endParaRPr lang="en-US" sz="1800" dirty="0"/>
          </a:p>
        </p:txBody>
      </p:sp>
      <p:sp>
        <p:nvSpPr>
          <p:cNvPr id="24" name="Rectangle 1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C60C43B-239B-4D3D-8B1B-1AC434A02C27}"/>
              </a:ext>
            </a:extLst>
          </p:cNvPr>
          <p:cNvPicPr>
            <a:picLocks noChangeAspect="1"/>
          </p:cNvPicPr>
          <p:nvPr/>
        </p:nvPicPr>
        <p:blipFill rotWithShape="1">
          <a:blip r:embed="rId2" cstate="print"/>
          <a:srcRect l="10213" r="16021" b="-2"/>
          <a:stretch/>
        </p:blipFill>
        <p:spPr>
          <a:xfrm>
            <a:off x="5283708" y="722376"/>
            <a:ext cx="6263640" cy="5413248"/>
          </a:xfrm>
          <a:prstGeom prst="rect">
            <a:avLst/>
          </a:prstGeom>
          <a:effectLst/>
        </p:spPr>
      </p:pic>
    </p:spTree>
    <p:extLst>
      <p:ext uri="{BB962C8B-B14F-4D97-AF65-F5344CB8AC3E}">
        <p14:creationId xmlns:p14="http://schemas.microsoft.com/office/powerpoint/2010/main" val="3283348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E795-42BA-4BF3-A997-6620AD02440B}"/>
              </a:ext>
            </a:extLst>
          </p:cNvPr>
          <p:cNvSpPr>
            <a:spLocks noGrp="1"/>
          </p:cNvSpPr>
          <p:nvPr>
            <p:ph type="title"/>
          </p:nvPr>
        </p:nvSpPr>
        <p:spPr>
          <a:xfrm>
            <a:off x="838200" y="101660"/>
            <a:ext cx="10515600" cy="967724"/>
          </a:xfrm>
        </p:spPr>
        <p:txBody>
          <a:bodyPr>
            <a:normAutofit/>
          </a:bodyPr>
          <a:lstStyle/>
          <a:p>
            <a:r>
              <a:rPr lang="hi-IN" sz="3600" dirty="0">
                <a:solidFill>
                  <a:srgbClr val="002060"/>
                </a:solidFill>
              </a:rPr>
              <a:t>संरक्षण के खतरे</a:t>
            </a:r>
            <a:endParaRPr lang="en-US" sz="3600" dirty="0">
              <a:solidFill>
                <a:srgbClr val="002060"/>
              </a:solidFill>
            </a:endParaRPr>
          </a:p>
        </p:txBody>
      </p:sp>
      <p:sp>
        <p:nvSpPr>
          <p:cNvPr id="3" name="Content Placeholder 2">
            <a:extLst>
              <a:ext uri="{FF2B5EF4-FFF2-40B4-BE49-F238E27FC236}">
                <a16:creationId xmlns:a16="http://schemas.microsoft.com/office/drawing/2014/main" id="{1F3D476A-CCB1-427D-BEA4-A6EB6340324C}"/>
              </a:ext>
            </a:extLst>
          </p:cNvPr>
          <p:cNvSpPr>
            <a:spLocks noGrp="1"/>
          </p:cNvSpPr>
          <p:nvPr>
            <p:ph idx="1"/>
          </p:nvPr>
        </p:nvSpPr>
        <p:spPr>
          <a:xfrm>
            <a:off x="557939" y="1224365"/>
            <a:ext cx="10795861" cy="5207431"/>
          </a:xfrm>
          <a:solidFill>
            <a:srgbClr val="00B0F0"/>
          </a:solidFill>
        </p:spPr>
        <p:txBody>
          <a:bodyPr>
            <a:normAutofit fontScale="92500" lnSpcReduction="10000"/>
          </a:bodyPr>
          <a:lstStyle/>
          <a:p>
            <a:r>
              <a:rPr lang="hi-IN" sz="3200" dirty="0">
                <a:solidFill>
                  <a:srgbClr val="7030A0"/>
                </a:solidFill>
              </a:rPr>
              <a:t>शारीरिक और भावनात्मक दुर्व्यवहार</a:t>
            </a:r>
            <a:r>
              <a:rPr lang="en-US" sz="3200" dirty="0">
                <a:solidFill>
                  <a:srgbClr val="7030A0"/>
                </a:solidFill>
              </a:rPr>
              <a:t> - </a:t>
            </a:r>
            <a:r>
              <a:rPr lang="hi-IN" sz="3200" dirty="0">
                <a:solidFill>
                  <a:srgbClr val="7030A0"/>
                </a:solidFill>
              </a:rPr>
              <a:t>बढ़ती हिंसा</a:t>
            </a:r>
            <a:r>
              <a:rPr lang="en-US" sz="3200" dirty="0">
                <a:solidFill>
                  <a:srgbClr val="7030A0"/>
                </a:solidFill>
              </a:rPr>
              <a:t> </a:t>
            </a:r>
            <a:r>
              <a:rPr lang="hi-IN" sz="3200" dirty="0">
                <a:solidFill>
                  <a:srgbClr val="7030A0"/>
                </a:solidFill>
              </a:rPr>
              <a:t>का खतरा</a:t>
            </a:r>
            <a:endParaRPr lang="en-US" sz="3200" dirty="0">
              <a:solidFill>
                <a:srgbClr val="7030A0"/>
              </a:solidFill>
            </a:endParaRPr>
          </a:p>
          <a:p>
            <a:endParaRPr lang="en-US" sz="1000" dirty="0">
              <a:solidFill>
                <a:srgbClr val="7030A0"/>
              </a:solidFill>
            </a:endParaRPr>
          </a:p>
          <a:p>
            <a:r>
              <a:rPr lang="hi-IN" sz="3200" dirty="0">
                <a:solidFill>
                  <a:srgbClr val="7030A0"/>
                </a:solidFill>
              </a:rPr>
              <a:t>लिंग आधारित हिंसा </a:t>
            </a:r>
            <a:endParaRPr lang="en-US" sz="3200" dirty="0">
              <a:solidFill>
                <a:srgbClr val="7030A0"/>
              </a:solidFill>
            </a:endParaRPr>
          </a:p>
          <a:p>
            <a:r>
              <a:rPr lang="hi-IN" sz="3200" dirty="0">
                <a:solidFill>
                  <a:srgbClr val="7030A0"/>
                </a:solidFill>
              </a:rPr>
              <a:t>अकेले या बिछड़े हुए बच्चे</a:t>
            </a:r>
            <a:r>
              <a:rPr lang="en-US" sz="3200" dirty="0">
                <a:solidFill>
                  <a:srgbClr val="7030A0"/>
                </a:solidFill>
              </a:rPr>
              <a:t>, </a:t>
            </a:r>
            <a:r>
              <a:rPr lang="hi-IN" sz="3200" dirty="0">
                <a:solidFill>
                  <a:srgbClr val="7030A0"/>
                </a:solidFill>
              </a:rPr>
              <a:t>सडकों पर रहनेवाले बच्चे</a:t>
            </a:r>
            <a:r>
              <a:rPr lang="en-US" sz="3200" dirty="0">
                <a:solidFill>
                  <a:srgbClr val="7030A0"/>
                </a:solidFill>
              </a:rPr>
              <a:t> </a:t>
            </a:r>
          </a:p>
          <a:p>
            <a:endParaRPr lang="en-US" sz="1000" dirty="0">
              <a:solidFill>
                <a:srgbClr val="7030A0"/>
              </a:solidFill>
            </a:endParaRPr>
          </a:p>
          <a:p>
            <a:r>
              <a:rPr lang="hi-IN" sz="3500" dirty="0">
                <a:solidFill>
                  <a:srgbClr val="7030A0"/>
                </a:solidFill>
              </a:rPr>
              <a:t>सामाजिक बहिष्कार</a:t>
            </a:r>
            <a:r>
              <a:rPr lang="en-US" sz="3500" dirty="0">
                <a:solidFill>
                  <a:srgbClr val="7030A0"/>
                </a:solidFill>
              </a:rPr>
              <a:t>,  </a:t>
            </a:r>
            <a:r>
              <a:rPr lang="hi-IN" sz="3500" dirty="0">
                <a:solidFill>
                  <a:srgbClr val="7030A0"/>
                </a:solidFill>
              </a:rPr>
              <a:t>कलंकित करना</a:t>
            </a:r>
            <a:endParaRPr lang="en-US" sz="3500" dirty="0">
              <a:solidFill>
                <a:srgbClr val="7030A0"/>
              </a:solidFill>
            </a:endParaRPr>
          </a:p>
          <a:p>
            <a:endParaRPr lang="en-US" sz="900" dirty="0">
              <a:solidFill>
                <a:srgbClr val="7030A0"/>
              </a:solidFill>
            </a:endParaRPr>
          </a:p>
          <a:p>
            <a:r>
              <a:rPr lang="hi-IN" sz="3200" u="sng" dirty="0">
                <a:solidFill>
                  <a:srgbClr val="7030A0"/>
                </a:solidFill>
              </a:rPr>
              <a:t>मानसिक स्वास्थ्य और मनो</a:t>
            </a:r>
            <a:r>
              <a:rPr lang="en-US" sz="3200" u="sng" dirty="0">
                <a:solidFill>
                  <a:srgbClr val="7030A0"/>
                </a:solidFill>
              </a:rPr>
              <a:t>-</a:t>
            </a:r>
            <a:r>
              <a:rPr lang="hi-IN" sz="3200" u="sng" dirty="0">
                <a:solidFill>
                  <a:srgbClr val="7030A0"/>
                </a:solidFill>
              </a:rPr>
              <a:t>सामाजिक तनाव</a:t>
            </a:r>
            <a:endParaRPr lang="en-US" sz="3200" u="sng" dirty="0">
              <a:solidFill>
                <a:srgbClr val="7030A0"/>
              </a:solidFill>
            </a:endParaRPr>
          </a:p>
          <a:p>
            <a:r>
              <a:rPr lang="hi-IN" sz="3200" dirty="0">
                <a:solidFill>
                  <a:srgbClr val="7030A0"/>
                </a:solidFill>
              </a:rPr>
              <a:t>ऑनलाइन खतरे</a:t>
            </a:r>
            <a:endParaRPr lang="en-US" sz="3200" dirty="0">
              <a:solidFill>
                <a:srgbClr val="7030A0"/>
              </a:solidFill>
            </a:endParaRPr>
          </a:p>
          <a:p>
            <a:endParaRPr lang="en-US" sz="900" dirty="0">
              <a:solidFill>
                <a:srgbClr val="7030A0"/>
              </a:solidFill>
            </a:endParaRPr>
          </a:p>
          <a:p>
            <a:r>
              <a:rPr lang="hi-IN" sz="3200" dirty="0">
                <a:solidFill>
                  <a:srgbClr val="7030A0"/>
                </a:solidFill>
              </a:rPr>
              <a:t>बाल विवाह</a:t>
            </a:r>
            <a:endParaRPr lang="en-US" sz="3200" dirty="0">
              <a:solidFill>
                <a:srgbClr val="7030A0"/>
              </a:solidFill>
            </a:endParaRPr>
          </a:p>
          <a:p>
            <a:r>
              <a:rPr lang="hi-IN" sz="3200" dirty="0">
                <a:solidFill>
                  <a:srgbClr val="7030A0"/>
                </a:solidFill>
              </a:rPr>
              <a:t>बाल मजदूरी</a:t>
            </a:r>
            <a:r>
              <a:rPr lang="en-US" sz="3200" dirty="0">
                <a:solidFill>
                  <a:srgbClr val="7030A0"/>
                </a:solidFill>
              </a:rPr>
              <a:t>, </a:t>
            </a:r>
            <a:r>
              <a:rPr lang="hi-IN" sz="3200" dirty="0">
                <a:solidFill>
                  <a:srgbClr val="7030A0"/>
                </a:solidFill>
              </a:rPr>
              <a:t>बच्चों की तस्करी</a:t>
            </a:r>
            <a:endParaRPr lang="en-US" sz="3200" dirty="0">
              <a:solidFill>
                <a:srgbClr val="7030A0"/>
              </a:solidFill>
            </a:endParaRPr>
          </a:p>
          <a:p>
            <a:endParaRPr lang="en-US" sz="900" dirty="0">
              <a:solidFill>
                <a:srgbClr val="7030A0"/>
              </a:solidFill>
            </a:endParaRPr>
          </a:p>
        </p:txBody>
      </p:sp>
    </p:spTree>
    <p:extLst>
      <p:ext uri="{BB962C8B-B14F-4D97-AF65-F5344CB8AC3E}">
        <p14:creationId xmlns:p14="http://schemas.microsoft.com/office/powerpoint/2010/main" val="191509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E795-42BA-4BF3-A997-6620AD02440B}"/>
              </a:ext>
            </a:extLst>
          </p:cNvPr>
          <p:cNvSpPr>
            <a:spLocks noGrp="1"/>
          </p:cNvSpPr>
          <p:nvPr>
            <p:ph type="title"/>
          </p:nvPr>
        </p:nvSpPr>
        <p:spPr>
          <a:xfrm>
            <a:off x="418011" y="101659"/>
            <a:ext cx="10935789" cy="842721"/>
          </a:xfrm>
        </p:spPr>
        <p:txBody>
          <a:bodyPr>
            <a:normAutofit/>
          </a:bodyPr>
          <a:lstStyle/>
          <a:p>
            <a:r>
              <a:rPr lang="hi-IN" sz="3600" dirty="0">
                <a:solidFill>
                  <a:srgbClr val="002060"/>
                </a:solidFill>
              </a:rPr>
              <a:t>सुप्रीम कोर्ट : बच्चों के संरक्षण हेतु निर्देश </a:t>
            </a:r>
            <a:endParaRPr lang="en-US" sz="3600" dirty="0">
              <a:solidFill>
                <a:srgbClr val="002060"/>
              </a:solidFill>
            </a:endParaRPr>
          </a:p>
        </p:txBody>
      </p:sp>
      <p:sp>
        <p:nvSpPr>
          <p:cNvPr id="3" name="Content Placeholder 2">
            <a:extLst>
              <a:ext uri="{FF2B5EF4-FFF2-40B4-BE49-F238E27FC236}">
                <a16:creationId xmlns:a16="http://schemas.microsoft.com/office/drawing/2014/main" id="{1F3D476A-CCB1-427D-BEA4-A6EB6340324C}"/>
              </a:ext>
            </a:extLst>
          </p:cNvPr>
          <p:cNvSpPr>
            <a:spLocks noGrp="1"/>
          </p:cNvSpPr>
          <p:nvPr>
            <p:ph idx="1"/>
          </p:nvPr>
        </p:nvSpPr>
        <p:spPr>
          <a:xfrm>
            <a:off x="326571" y="1136469"/>
            <a:ext cx="11027229" cy="5295328"/>
          </a:xfrm>
          <a:solidFill>
            <a:srgbClr val="00B0F0"/>
          </a:solidFill>
        </p:spPr>
        <p:txBody>
          <a:bodyPr>
            <a:normAutofit/>
          </a:bodyPr>
          <a:lstStyle/>
          <a:p>
            <a:pPr algn="just"/>
            <a:r>
              <a:rPr lang="hi-IN" sz="3200" dirty="0">
                <a:solidFill>
                  <a:srgbClr val="7030A0"/>
                </a:solidFill>
              </a:rPr>
              <a:t>परिवारों से बात करें. बच्चों का संस्थानीकरण यानि बाल गृहों में रखना अंतिम विकल्प होना चाहिए </a:t>
            </a:r>
            <a:endParaRPr lang="en-US" sz="3200" dirty="0">
              <a:solidFill>
                <a:srgbClr val="7030A0"/>
              </a:solidFill>
            </a:endParaRPr>
          </a:p>
          <a:p>
            <a:pPr marL="0" indent="0" algn="just">
              <a:buNone/>
            </a:pPr>
            <a:endParaRPr lang="en-US" sz="900" dirty="0">
              <a:solidFill>
                <a:srgbClr val="7030A0"/>
              </a:solidFill>
            </a:endParaRPr>
          </a:p>
          <a:p>
            <a:pPr algn="just"/>
            <a:r>
              <a:rPr lang="hi-IN" sz="3200" dirty="0">
                <a:solidFill>
                  <a:srgbClr val="7030A0"/>
                </a:solidFill>
              </a:rPr>
              <a:t>बाल कल्याण समिति</a:t>
            </a:r>
            <a:r>
              <a:rPr lang="en-US" sz="3200" dirty="0">
                <a:solidFill>
                  <a:srgbClr val="7030A0"/>
                </a:solidFill>
              </a:rPr>
              <a:t>, JJB</a:t>
            </a:r>
            <a:r>
              <a:rPr lang="hi-IN" sz="3200" dirty="0">
                <a:solidFill>
                  <a:srgbClr val="7030A0"/>
                </a:solidFill>
              </a:rPr>
              <a:t> के बैठक हेतु मदद करना </a:t>
            </a:r>
            <a:endParaRPr lang="en-US" sz="3200" dirty="0">
              <a:solidFill>
                <a:srgbClr val="7030A0"/>
              </a:solidFill>
            </a:endParaRPr>
          </a:p>
          <a:p>
            <a:pPr algn="just"/>
            <a:endParaRPr lang="en-US" sz="900" dirty="0">
              <a:solidFill>
                <a:srgbClr val="7030A0"/>
              </a:solidFill>
            </a:endParaRPr>
          </a:p>
          <a:p>
            <a:pPr algn="just"/>
            <a:r>
              <a:rPr lang="hi-IN" sz="3200" dirty="0">
                <a:solidFill>
                  <a:srgbClr val="7030A0"/>
                </a:solidFill>
              </a:rPr>
              <a:t>परिवार से बच्चों के अलगाव को रोकने के लिए संकटग्रस्त परिवारों की पहचान करें</a:t>
            </a:r>
            <a:endParaRPr lang="hi-IN" sz="800" dirty="0">
              <a:solidFill>
                <a:srgbClr val="7030A0"/>
              </a:solidFill>
            </a:endParaRPr>
          </a:p>
          <a:p>
            <a:pPr algn="just"/>
            <a:endParaRPr lang="hi-IN" sz="800" dirty="0">
              <a:solidFill>
                <a:srgbClr val="7030A0"/>
              </a:solidFill>
            </a:endParaRPr>
          </a:p>
          <a:p>
            <a:pPr algn="just"/>
            <a:r>
              <a:rPr lang="hi-IN" sz="3200" dirty="0">
                <a:solidFill>
                  <a:srgbClr val="7030A0"/>
                </a:solidFill>
              </a:rPr>
              <a:t>लॉकडाउन की स्थिति में बच्चों या परिवारों को काउन्सलिंग की जरूरत हो सकती है. ऐसे परिवारों/बच्चों को काउन्सलिंग मदद उपलब्ध हो सकती है ऐसा उन्हें बताएं.  </a:t>
            </a:r>
          </a:p>
          <a:p>
            <a:endParaRPr lang="hi-IN" sz="3200" dirty="0">
              <a:solidFill>
                <a:srgbClr val="7030A0"/>
              </a:solidFill>
            </a:endParaRPr>
          </a:p>
        </p:txBody>
      </p:sp>
    </p:spTree>
    <p:extLst>
      <p:ext uri="{BB962C8B-B14F-4D97-AF65-F5344CB8AC3E}">
        <p14:creationId xmlns:p14="http://schemas.microsoft.com/office/powerpoint/2010/main" val="191509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16B5-E367-452A-90FF-6421B7540EB0}"/>
              </a:ext>
            </a:extLst>
          </p:cNvPr>
          <p:cNvSpPr>
            <a:spLocks noGrp="1"/>
          </p:cNvSpPr>
          <p:nvPr>
            <p:ph type="title"/>
          </p:nvPr>
        </p:nvSpPr>
        <p:spPr>
          <a:xfrm>
            <a:off x="762742" y="-44684"/>
            <a:ext cx="10515600" cy="669196"/>
          </a:xfrm>
        </p:spPr>
        <p:txBody>
          <a:bodyPr>
            <a:normAutofit fontScale="90000"/>
          </a:bodyPr>
          <a:lstStyle/>
          <a:p>
            <a:r>
              <a:rPr lang="hi-IN" b="1" dirty="0"/>
              <a:t>बाल संरक्षण संदेश</a:t>
            </a:r>
            <a:endParaRPr lang="en-US" dirty="0"/>
          </a:p>
        </p:txBody>
      </p:sp>
      <p:sp>
        <p:nvSpPr>
          <p:cNvPr id="3" name="Content Placeholder 2">
            <a:extLst>
              <a:ext uri="{FF2B5EF4-FFF2-40B4-BE49-F238E27FC236}">
                <a16:creationId xmlns:a16="http://schemas.microsoft.com/office/drawing/2014/main" id="{EA0311FB-F8A9-421B-9275-959E33456A52}"/>
              </a:ext>
            </a:extLst>
          </p:cNvPr>
          <p:cNvSpPr>
            <a:spLocks noGrp="1"/>
          </p:cNvSpPr>
          <p:nvPr>
            <p:ph idx="1"/>
          </p:nvPr>
        </p:nvSpPr>
        <p:spPr>
          <a:xfrm>
            <a:off x="224852" y="774917"/>
            <a:ext cx="11647358" cy="5943600"/>
          </a:xfrm>
        </p:spPr>
        <p:txBody>
          <a:bodyPr>
            <a:noAutofit/>
          </a:bodyPr>
          <a:lstStyle/>
          <a:p>
            <a:r>
              <a:rPr lang="hi-IN" b="1" dirty="0">
                <a:solidFill>
                  <a:srgbClr val="7030A0"/>
                </a:solidFill>
              </a:rPr>
              <a:t>बच्चों के साथ प्यार और सम्मान के साथ व्यवहार क</a:t>
            </a:r>
            <a:r>
              <a:rPr lang="hi-IN" dirty="0">
                <a:solidFill>
                  <a:srgbClr val="7030A0"/>
                </a:solidFill>
              </a:rPr>
              <a:t>रें- </a:t>
            </a:r>
            <a:r>
              <a:rPr lang="hi-IN" dirty="0"/>
              <a:t>बच्चों के साथ समय बिताएं, और उनकी दिक्कतों और चिंताओं के बारे में सुनें, उनसे बात करें</a:t>
            </a:r>
            <a:r>
              <a:rPr lang="en-US" dirty="0"/>
              <a:t>, </a:t>
            </a:r>
            <a:r>
              <a:rPr lang="hi-IN" dirty="0"/>
              <a:t>सकारात्मक गतिविधियां करें जैसे कि पढ़ना, फिल्में देखना, चित्र बनाना और पेंटिग करना आदि। </a:t>
            </a:r>
            <a:endParaRPr lang="en-US" dirty="0"/>
          </a:p>
          <a:p>
            <a:endParaRPr lang="en-US" sz="800" dirty="0"/>
          </a:p>
          <a:p>
            <a:r>
              <a:rPr lang="hi-IN" b="1" dirty="0">
                <a:solidFill>
                  <a:srgbClr val="7030A0"/>
                </a:solidFill>
              </a:rPr>
              <a:t>बच्चों के साथ हिंसा करने  से बचें</a:t>
            </a:r>
            <a:r>
              <a:rPr lang="en-US" b="1" dirty="0">
                <a:solidFill>
                  <a:srgbClr val="7030A0"/>
                </a:solidFill>
              </a:rPr>
              <a:t> - </a:t>
            </a:r>
            <a:r>
              <a:rPr lang="hi-IN" dirty="0"/>
              <a:t>किसी भी तरह का हिंसक व्यव्हार जैसे कि</a:t>
            </a:r>
            <a:r>
              <a:rPr lang="en-US" dirty="0"/>
              <a:t> </a:t>
            </a:r>
            <a:r>
              <a:rPr lang="hi-IN" dirty="0"/>
              <a:t>चिल्लाना, चीखना, थप्पड़ मारना या पिटाई करना </a:t>
            </a:r>
            <a:endParaRPr lang="en-US" dirty="0"/>
          </a:p>
          <a:p>
            <a:endParaRPr lang="en-US" sz="800" dirty="0"/>
          </a:p>
          <a:p>
            <a:r>
              <a:rPr lang="hi-IN" dirty="0"/>
              <a:t>बहुत लंबे समय तक घर में बंद रहने की स्थिति में बच्चे</a:t>
            </a:r>
            <a:r>
              <a:rPr lang="en-US" dirty="0"/>
              <a:t> </a:t>
            </a:r>
            <a:r>
              <a:rPr lang="hi-IN" dirty="0"/>
              <a:t>घर के आस-पास, सुनसान सड़कों और गलियों</a:t>
            </a:r>
            <a:r>
              <a:rPr lang="en-US" dirty="0"/>
              <a:t> </a:t>
            </a:r>
            <a:r>
              <a:rPr lang="hi-IN" dirty="0"/>
              <a:t>पर टहलने के लिए निकल सकते हैं। इस</a:t>
            </a:r>
            <a:r>
              <a:rPr lang="en-US" dirty="0"/>
              <a:t> </a:t>
            </a:r>
            <a:r>
              <a:rPr lang="hi-IN" dirty="0"/>
              <a:t>समय में</a:t>
            </a:r>
            <a:r>
              <a:rPr lang="en-US" dirty="0"/>
              <a:t> </a:t>
            </a:r>
            <a:r>
              <a:rPr lang="hi-IN" dirty="0">
                <a:solidFill>
                  <a:srgbClr val="7030A0"/>
                </a:solidFill>
              </a:rPr>
              <a:t>बच्चों अपहरण या लैंगिक शोषण</a:t>
            </a:r>
            <a:r>
              <a:rPr lang="en-US" dirty="0">
                <a:solidFill>
                  <a:srgbClr val="7030A0"/>
                </a:solidFill>
              </a:rPr>
              <a:t> </a:t>
            </a:r>
            <a:r>
              <a:rPr lang="hi-IN" dirty="0">
                <a:solidFill>
                  <a:srgbClr val="7030A0"/>
                </a:solidFill>
              </a:rPr>
              <a:t>का प्रयास सो सकता है। </a:t>
            </a:r>
            <a:r>
              <a:rPr lang="hi-IN" dirty="0"/>
              <a:t>ऐसे असामाजिक तत्वों पर कड़ी नजर रखें और आवश्यकता पड़ने पर पुलिस को तुरंत सूचित करें।</a:t>
            </a:r>
            <a:endParaRPr lang="en-US" dirty="0"/>
          </a:p>
          <a:p>
            <a:endParaRPr lang="hi-IN" sz="800" dirty="0"/>
          </a:p>
          <a:p>
            <a:r>
              <a:rPr lang="hi-IN" dirty="0"/>
              <a:t>संक्रमण से प्रभावित और क्वारेंटाइन</a:t>
            </a:r>
            <a:r>
              <a:rPr lang="en-US" dirty="0"/>
              <a:t>  </a:t>
            </a:r>
            <a:r>
              <a:rPr lang="hi-IN" dirty="0"/>
              <a:t>में रखे गए परिवारों और बच्चों के साथ </a:t>
            </a:r>
            <a:r>
              <a:rPr lang="hi-IN" dirty="0">
                <a:solidFill>
                  <a:srgbClr val="7030A0"/>
                </a:solidFill>
              </a:rPr>
              <a:t>भेदभाव और उनका बहिष्कार न करें</a:t>
            </a:r>
            <a:r>
              <a:rPr lang="en-US" dirty="0">
                <a:solidFill>
                  <a:srgbClr val="7030A0"/>
                </a:solidFill>
              </a:rPr>
              <a:t>  </a:t>
            </a:r>
          </a:p>
          <a:p>
            <a:endParaRPr lang="hi-IN" dirty="0"/>
          </a:p>
          <a:p>
            <a:endParaRPr lang="en-US" dirty="0"/>
          </a:p>
        </p:txBody>
      </p:sp>
    </p:spTree>
    <p:extLst>
      <p:ext uri="{BB962C8B-B14F-4D97-AF65-F5344CB8AC3E}">
        <p14:creationId xmlns:p14="http://schemas.microsoft.com/office/powerpoint/2010/main" val="32481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F634A-56BF-4AA0-B587-DA226ADF8F68}"/>
              </a:ext>
            </a:extLst>
          </p:cNvPr>
          <p:cNvSpPr>
            <a:spLocks noGrp="1"/>
          </p:cNvSpPr>
          <p:nvPr>
            <p:ph idx="1"/>
          </p:nvPr>
        </p:nvSpPr>
        <p:spPr>
          <a:xfrm>
            <a:off x="404734" y="779489"/>
            <a:ext cx="10949066" cy="5397474"/>
          </a:xfrm>
        </p:spPr>
        <p:txBody>
          <a:bodyPr>
            <a:normAutofit lnSpcReduction="10000"/>
          </a:bodyPr>
          <a:lstStyle/>
          <a:p>
            <a:r>
              <a:rPr lang="hi-IN" dirty="0"/>
              <a:t>बच्चे इंटरनेट, मोबाइल फोन या कंप्यूटर पर ज्यादा समय बिता सकते हैं। वे जो देखते हैं उसके प्रति सावधान रहें। उन पर नजर रखें, ताकि वे </a:t>
            </a:r>
            <a:r>
              <a:rPr lang="hi-IN" dirty="0">
                <a:solidFill>
                  <a:srgbClr val="7030A0"/>
                </a:solidFill>
              </a:rPr>
              <a:t>इन्टरनेट पर बच्चों को बहकाने और शोषण  करने वाले लोगों के चंगुल में न फंस जाएं</a:t>
            </a:r>
            <a:r>
              <a:rPr lang="hi-IN" dirty="0"/>
              <a:t>।</a:t>
            </a:r>
            <a:r>
              <a:rPr lang="en-US" dirty="0"/>
              <a:t> </a:t>
            </a:r>
            <a:r>
              <a:rPr lang="hi-IN" dirty="0"/>
              <a:t>यह भी कोशिश करें की वे इन्टरनेट पर सीमित समय बिताएं। </a:t>
            </a:r>
            <a:endParaRPr lang="en-US" dirty="0"/>
          </a:p>
          <a:p>
            <a:endParaRPr lang="hi-IN" dirty="0"/>
          </a:p>
          <a:p>
            <a:r>
              <a:rPr lang="hi-IN" dirty="0"/>
              <a:t>घर के अन्दर या सार्वजनिक जगहों पर या फिर किसी आश्रय स्थल/कैंप में बच्चों के साथ होने वाले </a:t>
            </a:r>
            <a:r>
              <a:rPr lang="hi-IN" dirty="0">
                <a:solidFill>
                  <a:srgbClr val="7030A0"/>
                </a:solidFill>
              </a:rPr>
              <a:t>किसी भी प्रकार के शोषण, विशेषकर लैंगिक शोषण, के प्रति सतर्क रहना चाहिए और उसे रोकना चाहिए</a:t>
            </a:r>
            <a:r>
              <a:rPr lang="hi-IN" dirty="0"/>
              <a:t>। ऐसा हो सकता है कि कुछ लोग मुश्किल समय के दौरान किसी सहायता या सेवा के बदले लैंगिक शोषण करने की कोशिश कर सकते हैं; बड़े बच्चों, विशेष रूप से लड़कियों को काम करने के लिए या फिर परिवार की सहायता करने के लिए भीख मांगने हेतु मजबूर किया जा सकता है। ऐसे किसी भी मामले की सूचना पुलिस या संबंधित अधिकारियों को तुरंत दें। </a:t>
            </a:r>
            <a:endParaRPr lang="en-US" dirty="0"/>
          </a:p>
          <a:p>
            <a:endParaRPr lang="hi-IN" dirty="0"/>
          </a:p>
          <a:p>
            <a:endParaRPr lang="en-US" dirty="0"/>
          </a:p>
        </p:txBody>
      </p:sp>
    </p:spTree>
    <p:extLst>
      <p:ext uri="{BB962C8B-B14F-4D97-AF65-F5344CB8AC3E}">
        <p14:creationId xmlns:p14="http://schemas.microsoft.com/office/powerpoint/2010/main" val="150155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E795-42BA-4BF3-A997-6620AD02440B}"/>
              </a:ext>
            </a:extLst>
          </p:cNvPr>
          <p:cNvSpPr>
            <a:spLocks noGrp="1"/>
          </p:cNvSpPr>
          <p:nvPr>
            <p:ph type="title"/>
          </p:nvPr>
        </p:nvSpPr>
        <p:spPr>
          <a:xfrm>
            <a:off x="418011" y="101660"/>
            <a:ext cx="10935789" cy="773552"/>
          </a:xfrm>
        </p:spPr>
        <p:txBody>
          <a:bodyPr>
            <a:normAutofit/>
          </a:bodyPr>
          <a:lstStyle/>
          <a:p>
            <a:r>
              <a:rPr lang="hi-IN" sz="3600" dirty="0">
                <a:solidFill>
                  <a:srgbClr val="002060"/>
                </a:solidFill>
              </a:rPr>
              <a:t>कोविद-19: बच्चों के संरक्षण में हमारी भूमिका </a:t>
            </a:r>
            <a:endParaRPr lang="en-US" sz="3600" dirty="0">
              <a:solidFill>
                <a:srgbClr val="002060"/>
              </a:solidFill>
            </a:endParaRPr>
          </a:p>
        </p:txBody>
      </p:sp>
      <p:sp>
        <p:nvSpPr>
          <p:cNvPr id="3" name="Content Placeholder 2">
            <a:extLst>
              <a:ext uri="{FF2B5EF4-FFF2-40B4-BE49-F238E27FC236}">
                <a16:creationId xmlns:a16="http://schemas.microsoft.com/office/drawing/2014/main" id="{1F3D476A-CCB1-427D-BEA4-A6EB6340324C}"/>
              </a:ext>
            </a:extLst>
          </p:cNvPr>
          <p:cNvSpPr>
            <a:spLocks noGrp="1"/>
          </p:cNvSpPr>
          <p:nvPr>
            <p:ph idx="1"/>
          </p:nvPr>
        </p:nvSpPr>
        <p:spPr>
          <a:xfrm>
            <a:off x="300446" y="770709"/>
            <a:ext cx="11534503" cy="5917473"/>
          </a:xfrm>
          <a:solidFill>
            <a:srgbClr val="00B0F0"/>
          </a:solidFill>
        </p:spPr>
        <p:txBody>
          <a:bodyPr>
            <a:normAutofit fontScale="77500" lnSpcReduction="20000"/>
          </a:bodyPr>
          <a:lstStyle/>
          <a:p>
            <a:pPr algn="just">
              <a:buNone/>
            </a:pPr>
            <a:endParaRPr lang="hi-IN" sz="3200" dirty="0">
              <a:solidFill>
                <a:srgbClr val="7030A0"/>
              </a:solidFill>
            </a:endParaRPr>
          </a:p>
          <a:p>
            <a:pPr algn="just">
              <a:lnSpc>
                <a:spcPct val="170000"/>
              </a:lnSpc>
            </a:pPr>
            <a:r>
              <a:rPr lang="hi-IN" sz="2900" dirty="0">
                <a:solidFill>
                  <a:srgbClr val="7030A0"/>
                </a:solidFill>
                <a:cs typeface="+mj-cs"/>
              </a:rPr>
              <a:t>परिवारों/बच्चों को जानकारी प्रदान करना</a:t>
            </a:r>
            <a:r>
              <a:rPr lang="hi-IN" sz="2900" dirty="0">
                <a:solidFill>
                  <a:srgbClr val="7030A0"/>
                </a:solidFill>
              </a:rPr>
              <a:t> ।</a:t>
            </a:r>
            <a:r>
              <a:rPr lang="hi-IN" sz="2900" dirty="0">
                <a:solidFill>
                  <a:srgbClr val="7030A0"/>
                </a:solidFill>
                <a:cs typeface="+mj-cs"/>
              </a:rPr>
              <a:t> वे खुद को कैसे सुरक्षित रख सकते हैं</a:t>
            </a:r>
            <a:r>
              <a:rPr lang="hi-IN" sz="2900" dirty="0">
                <a:solidFill>
                  <a:srgbClr val="7030A0"/>
                </a:solidFill>
              </a:rPr>
              <a:t> ।</a:t>
            </a:r>
            <a:r>
              <a:rPr lang="hi-IN" sz="2900" dirty="0">
                <a:solidFill>
                  <a:srgbClr val="7030A0"/>
                </a:solidFill>
                <a:cs typeface="+mj-cs"/>
              </a:rPr>
              <a:t> </a:t>
            </a:r>
          </a:p>
          <a:p>
            <a:pPr algn="just">
              <a:lnSpc>
                <a:spcPct val="170000"/>
              </a:lnSpc>
            </a:pPr>
            <a:r>
              <a:rPr lang="hi-IN" sz="2900" dirty="0">
                <a:solidFill>
                  <a:srgbClr val="7030A0"/>
                </a:solidFill>
                <a:cs typeface="+mj-cs"/>
              </a:rPr>
              <a:t>बच्चों के साथ कैसे व्यव्हार करें, कैसे उन्हें सुरक्षित रखें इस विषय पर परिवारों से बात करें</a:t>
            </a:r>
            <a:r>
              <a:rPr lang="hi-IN" sz="2900" dirty="0">
                <a:solidFill>
                  <a:srgbClr val="7030A0"/>
                </a:solidFill>
              </a:rPr>
              <a:t> ।</a:t>
            </a:r>
            <a:endParaRPr lang="hi-IN" sz="2900" dirty="0">
              <a:solidFill>
                <a:srgbClr val="7030A0"/>
              </a:solidFill>
              <a:cs typeface="+mj-cs"/>
            </a:endParaRPr>
          </a:p>
          <a:p>
            <a:pPr algn="just">
              <a:lnSpc>
                <a:spcPct val="170000"/>
              </a:lnSpc>
            </a:pPr>
            <a:r>
              <a:rPr lang="hi-IN" sz="2900" dirty="0">
                <a:solidFill>
                  <a:srgbClr val="7030A0"/>
                </a:solidFill>
                <a:cs typeface="+mj-cs"/>
              </a:rPr>
              <a:t>ऐसे परिवारों का चिन्हांकन जहाँ बच्चे/परिवार संकट/मुसीबत में हैं</a:t>
            </a:r>
            <a:r>
              <a:rPr lang="en-US" sz="2900" dirty="0">
                <a:solidFill>
                  <a:srgbClr val="7030A0"/>
                </a:solidFill>
                <a:cs typeface="+mj-cs"/>
              </a:rPr>
              <a:t>; </a:t>
            </a:r>
            <a:r>
              <a:rPr lang="hi-IN" sz="2900" dirty="0">
                <a:solidFill>
                  <a:srgbClr val="7030A0"/>
                </a:solidFill>
                <a:cs typeface="+mj-cs"/>
              </a:rPr>
              <a:t>जानकारी जिला प्रशासन से साझा करना</a:t>
            </a:r>
            <a:r>
              <a:rPr lang="hi-IN" sz="2900" dirty="0">
                <a:solidFill>
                  <a:srgbClr val="7030A0"/>
                </a:solidFill>
              </a:rPr>
              <a:t> ।</a:t>
            </a:r>
            <a:endParaRPr lang="hi-IN" sz="2900" dirty="0">
              <a:solidFill>
                <a:srgbClr val="7030A0"/>
              </a:solidFill>
              <a:cs typeface="+mj-cs"/>
            </a:endParaRPr>
          </a:p>
          <a:p>
            <a:pPr algn="just">
              <a:lnSpc>
                <a:spcPct val="170000"/>
              </a:lnSpc>
              <a:buNone/>
            </a:pPr>
            <a:r>
              <a:rPr lang="hi-IN" sz="2900" dirty="0">
                <a:solidFill>
                  <a:srgbClr val="7030A0"/>
                </a:solidFill>
                <a:cs typeface="+mj-cs"/>
              </a:rPr>
              <a:t> परिवारों/बच्चों को काउन्सलिंग सहायता उपलब्ध करवाना. इसके लिए राज्य स्तर पर मनो-सामाजिक परामर्शदाताओं का जिलावार समूह तैयार किया गया है</a:t>
            </a:r>
            <a:r>
              <a:rPr lang="hi-IN" sz="2900" dirty="0">
                <a:solidFill>
                  <a:srgbClr val="7030A0"/>
                </a:solidFill>
              </a:rPr>
              <a:t> ।</a:t>
            </a:r>
            <a:endParaRPr lang="hi-IN" sz="2900" dirty="0">
              <a:solidFill>
                <a:srgbClr val="7030A0"/>
              </a:solidFill>
              <a:cs typeface="+mj-cs"/>
            </a:endParaRPr>
          </a:p>
          <a:p>
            <a:pPr algn="just">
              <a:lnSpc>
                <a:spcPct val="170000"/>
              </a:lnSpc>
            </a:pPr>
            <a:r>
              <a:rPr lang="hi-IN" sz="2900" dirty="0">
                <a:solidFill>
                  <a:srgbClr val="7030A0"/>
                </a:solidFill>
                <a:cs typeface="+mj-cs"/>
              </a:rPr>
              <a:t>परिवारों/बच्चों को सहायता हेतु संपर्क </a:t>
            </a:r>
            <a:endParaRPr lang="en-US" sz="2900" dirty="0">
              <a:solidFill>
                <a:srgbClr val="7030A0"/>
              </a:solidFill>
              <a:cs typeface="+mj-cs"/>
            </a:endParaRPr>
          </a:p>
          <a:p>
            <a:pPr algn="ctr">
              <a:lnSpc>
                <a:spcPct val="170000"/>
              </a:lnSpc>
            </a:pPr>
            <a:r>
              <a:rPr lang="hi-IN" sz="2900" dirty="0">
                <a:solidFill>
                  <a:srgbClr val="7030A0"/>
                </a:solidFill>
                <a:highlight>
                  <a:srgbClr val="FFFF00"/>
                </a:highlight>
                <a:cs typeface="+mj-cs"/>
              </a:rPr>
              <a:t>चाइल्ड लाइन 1098, 104</a:t>
            </a:r>
            <a:r>
              <a:rPr lang="en-US" sz="2900" dirty="0">
                <a:solidFill>
                  <a:srgbClr val="7030A0"/>
                </a:solidFill>
                <a:highlight>
                  <a:srgbClr val="FFFF00"/>
                </a:highlight>
                <a:cs typeface="+mj-cs"/>
              </a:rPr>
              <a:t>, </a:t>
            </a:r>
            <a:r>
              <a:rPr lang="en-US" sz="3100" dirty="0">
                <a:solidFill>
                  <a:srgbClr val="7030A0"/>
                </a:solidFill>
                <a:highlight>
                  <a:srgbClr val="FFFF00"/>
                </a:highlight>
                <a:cs typeface="+mj-cs"/>
              </a:rPr>
              <a:t>88899 83062, 62053 97158</a:t>
            </a:r>
            <a:endParaRPr lang="hi-IN" sz="2900" dirty="0">
              <a:solidFill>
                <a:srgbClr val="7030A0"/>
              </a:solidFill>
              <a:highlight>
                <a:srgbClr val="FFFF00"/>
              </a:highlight>
              <a:cs typeface="+mj-cs"/>
            </a:endParaRPr>
          </a:p>
          <a:p>
            <a:pPr algn="just">
              <a:lnSpc>
                <a:spcPct val="170000"/>
              </a:lnSpc>
            </a:pPr>
            <a:r>
              <a:rPr lang="hi-IN" sz="3200" dirty="0">
                <a:cs typeface="+mj-cs"/>
              </a:rPr>
              <a:t>राष्ट्रीय स्तर पर - </a:t>
            </a:r>
            <a:r>
              <a:rPr lang="en-US" sz="3200" dirty="0">
                <a:cs typeface="+mj-cs"/>
              </a:rPr>
              <a:t>1075 </a:t>
            </a:r>
            <a:r>
              <a:rPr lang="hi-IN" sz="3200" dirty="0">
                <a:cs typeface="+mj-cs"/>
              </a:rPr>
              <a:t>और </a:t>
            </a:r>
            <a:r>
              <a:rPr lang="en-US" sz="3200" dirty="0">
                <a:cs typeface="+mj-cs"/>
              </a:rPr>
              <a:t>1800­112­545</a:t>
            </a:r>
            <a:r>
              <a:rPr lang="hi-IN" sz="3200" dirty="0">
                <a:solidFill>
                  <a:srgbClr val="7030A0"/>
                </a:solidFill>
                <a:cs typeface="+mj-cs"/>
              </a:rPr>
              <a:t> </a:t>
            </a:r>
          </a:p>
          <a:p>
            <a:pPr marL="0" indent="0" algn="just">
              <a:buNone/>
            </a:pPr>
            <a:endParaRPr lang="hi-IN" sz="3200" dirty="0">
              <a:solidFill>
                <a:srgbClr val="7030A0"/>
              </a:solidFill>
            </a:endParaRPr>
          </a:p>
          <a:p>
            <a:endParaRPr lang="hi-IN" sz="3200" dirty="0">
              <a:solidFill>
                <a:srgbClr val="7030A0"/>
              </a:solidFill>
            </a:endParaRPr>
          </a:p>
        </p:txBody>
      </p:sp>
    </p:spTree>
    <p:extLst>
      <p:ext uri="{BB962C8B-B14F-4D97-AF65-F5344CB8AC3E}">
        <p14:creationId xmlns:p14="http://schemas.microsoft.com/office/powerpoint/2010/main" val="191509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4CA2-5BC8-4357-BEF9-A13C1A7100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8BB63A-0492-48BC-BFE4-A013341F0813}"/>
              </a:ext>
            </a:extLst>
          </p:cNvPr>
          <p:cNvSpPr>
            <a:spLocks noGrp="1"/>
          </p:cNvSpPr>
          <p:nvPr>
            <p:ph idx="1"/>
          </p:nvPr>
        </p:nvSpPr>
        <p:spPr/>
        <p:txBody>
          <a:bodyPr/>
          <a:lstStyle/>
          <a:p>
            <a:pPr marL="0" indent="0">
              <a:lnSpc>
                <a:spcPct val="150000"/>
              </a:lnSpc>
              <a:buNone/>
            </a:pPr>
            <a:r>
              <a:rPr lang="hi-IN" dirty="0"/>
              <a:t>यह हम सभी के लिए एक कठिन समय है, अतः यह आवश्यक है कि सभी के साथ सकारात्मकता और विनम्रता से जुड़ें रहें, चाहे वो पति-पत्नी के बीच हो, भाई-बहन के बीच हो या दोस्तों के बीच हो; परिवार में, घर में; </a:t>
            </a:r>
            <a:r>
              <a:rPr lang="hi-IN" b="1" dirty="0">
                <a:solidFill>
                  <a:srgbClr val="7030A0"/>
                </a:solidFill>
              </a:rPr>
              <a:t>हिंसा के किसी भी रूप से बचें।</a:t>
            </a:r>
          </a:p>
          <a:p>
            <a:endParaRPr lang="en-US" dirty="0"/>
          </a:p>
        </p:txBody>
      </p:sp>
    </p:spTree>
    <p:extLst>
      <p:ext uri="{BB962C8B-B14F-4D97-AF65-F5344CB8AC3E}">
        <p14:creationId xmlns:p14="http://schemas.microsoft.com/office/powerpoint/2010/main" val="3200817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624</Words>
  <Application>Microsoft Office PowerPoint</Application>
  <PresentationFormat>Widescreen</PresentationFormat>
  <Paragraphs>58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संरक्षण के खतरे</vt:lpstr>
      <vt:lpstr>सुप्रीम कोर्ट : बच्चों के संरक्षण हेतु निर्देश </vt:lpstr>
      <vt:lpstr>बाल संरक्षण संदेश</vt:lpstr>
      <vt:lpstr>PowerPoint Presentation</vt:lpstr>
      <vt:lpstr>कोविद-19: बच्चों के संरक्षण में हमारी भूमिका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Advaita</dc:creator>
  <cp:lastModifiedBy>Advaita </cp:lastModifiedBy>
  <cp:revision>13</cp:revision>
  <dcterms:created xsi:type="dcterms:W3CDTF">2020-04-07T08:56:07Z</dcterms:created>
  <dcterms:modified xsi:type="dcterms:W3CDTF">2020-04-08T09:17:49Z</dcterms:modified>
</cp:coreProperties>
</file>